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8/29/2011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8/29/2011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Diction #8</a:t>
            </a:r>
            <a:endParaRPr lang="en-US" dirty="0"/>
          </a:p>
        </p:txBody>
      </p:sp>
      <p:sp>
        <p:nvSpPr>
          <p:cNvPr id="3" name="Subtitle 2"/>
          <p:cNvSpPr>
            <a:spLocks noGrp="1"/>
          </p:cNvSpPr>
          <p:nvPr>
            <p:ph type="subTitle" idx="1"/>
          </p:nvPr>
        </p:nvSpPr>
        <p:spPr>
          <a:xfrm>
            <a:off x="457200" y="1905000"/>
            <a:ext cx="8229600" cy="4343400"/>
          </a:xfrm>
        </p:spPr>
        <p:txBody>
          <a:bodyPr>
            <a:normAutofit fontScale="70000" lnSpcReduction="20000"/>
          </a:bodyPr>
          <a:lstStyle/>
          <a:p>
            <a:r>
              <a:rPr sz="3800" smtClean="0"/>
              <a:t>Consider:</a:t>
            </a:r>
          </a:p>
          <a:p>
            <a:pPr>
              <a:buFontTx/>
              <a:buChar char="-"/>
            </a:pPr>
            <a:r>
              <a:rPr sz="2400" smtClean="0"/>
              <a:t>Most men wear their belts low here, there being so many </a:t>
            </a:r>
            <a:r>
              <a:rPr sz="2400" b="1" smtClean="0"/>
              <a:t>outstanding</a:t>
            </a:r>
            <a:r>
              <a:rPr sz="2400" smtClean="0"/>
              <a:t> bellies, some big enough to have names of their own and be formally introduced. Those men don</a:t>
            </a:r>
            <a:r>
              <a:rPr lang="en-US" sz="2400" dirty="0" smtClean="0"/>
              <a:t>’</a:t>
            </a:r>
            <a:r>
              <a:rPr sz="2400" smtClean="0"/>
              <a:t>t </a:t>
            </a:r>
            <a:r>
              <a:rPr sz="2400" b="1" smtClean="0"/>
              <a:t>suck</a:t>
            </a:r>
            <a:r>
              <a:rPr sz="2400" smtClean="0"/>
              <a:t> them in or hide them in loose shirts; they </a:t>
            </a:r>
            <a:r>
              <a:rPr sz="2400" b="1" smtClean="0"/>
              <a:t>let them hang free</a:t>
            </a:r>
            <a:r>
              <a:rPr sz="2400" smtClean="0"/>
              <a:t>, they stroke them as they stand around and talk.</a:t>
            </a:r>
          </a:p>
          <a:p>
            <a:pPr>
              <a:buFontTx/>
              <a:buChar char="-"/>
            </a:pPr>
            <a:r>
              <a:rPr sz="2400" smtClean="0"/>
              <a:t>- Garrison Keillor, "home." </a:t>
            </a:r>
            <a:r>
              <a:rPr sz="2400" i="1" smtClean="0"/>
              <a:t>Lake Wobegon Days</a:t>
            </a:r>
          </a:p>
          <a:p>
            <a:r>
              <a:rPr sz="3600" smtClean="0"/>
              <a:t>Discuss:</a:t>
            </a:r>
          </a:p>
          <a:p>
            <a:r>
              <a:rPr sz="3600" smtClean="0"/>
              <a:t>Wh</a:t>
            </a:r>
            <a:r>
              <a:rPr lang="en-US" sz="3600" dirty="0" smtClean="0"/>
              <a:t>at</a:t>
            </a:r>
            <a:r>
              <a:rPr sz="3600" smtClean="0"/>
              <a:t> is the usual meaning of outstanding? </a:t>
            </a:r>
            <a:r>
              <a:rPr lang="en-US" sz="3600" dirty="0" smtClean="0"/>
              <a:t>W</a:t>
            </a:r>
            <a:r>
              <a:rPr sz="3600" smtClean="0"/>
              <a:t>hat is its meaning here? What does this pun reveal about the attitude of the author toward his subject?</a:t>
            </a:r>
          </a:p>
          <a:p>
            <a:endParaRPr sz="3600" smtClean="0"/>
          </a:p>
          <a:p>
            <a:r>
              <a:rPr sz="3600" smtClean="0"/>
              <a:t>Read the second sentence again. How would the level of formality change if we changed </a:t>
            </a:r>
            <a:r>
              <a:rPr sz="3600" i="1" smtClean="0"/>
              <a:t>suck</a:t>
            </a:r>
            <a:r>
              <a:rPr sz="3600" smtClean="0"/>
              <a:t> to </a:t>
            </a:r>
            <a:r>
              <a:rPr sz="3600" i="1" smtClean="0"/>
              <a:t>pull</a:t>
            </a:r>
            <a:r>
              <a:rPr sz="3600" smtClean="0"/>
              <a:t> and </a:t>
            </a:r>
            <a:r>
              <a:rPr sz="3600" i="1" smtClean="0"/>
              <a:t>let them hang free</a:t>
            </a:r>
            <a:r>
              <a:rPr sz="3600" smtClean="0"/>
              <a:t> to </a:t>
            </a:r>
            <a:r>
              <a:rPr sz="3600" i="1" smtClean="0"/>
              <a:t>accept them</a:t>
            </a:r>
            <a:r>
              <a:rPr sz="360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Diction #8</a:t>
            </a:r>
            <a:endParaRPr lang="en-US" dirty="0"/>
          </a:p>
        </p:txBody>
      </p:sp>
      <p:sp>
        <p:nvSpPr>
          <p:cNvPr id="3" name="Content Placeholder 2"/>
          <p:cNvSpPr>
            <a:spLocks noGrp="1"/>
          </p:cNvSpPr>
          <p:nvPr>
            <p:ph idx="1"/>
          </p:nvPr>
        </p:nvSpPr>
        <p:spPr>
          <a:xfrm>
            <a:off x="381000" y="2133600"/>
            <a:ext cx="8229600" cy="3200400"/>
          </a:xfrm>
        </p:spPr>
        <p:txBody>
          <a:bodyPr>
            <a:normAutofit fontScale="92500" lnSpcReduction="20000"/>
          </a:bodyPr>
          <a:lstStyle/>
          <a:p>
            <a:pPr algn="ctr">
              <a:buNone/>
            </a:pPr>
            <a:r>
              <a:rPr lang="en-US" dirty="0" smtClean="0"/>
              <a:t>Apply:</a:t>
            </a:r>
          </a:p>
          <a:p>
            <a:pPr algn="ctr">
              <a:buNone/>
            </a:pPr>
            <a:r>
              <a:rPr lang="en-US" dirty="0" smtClean="0"/>
              <a:t>Write a sentence or two describing an unattractive but beloved relative. In your description, use words that describe the unattractive features honestly yet reveal that you care about this person, that you accept and even admire him/her, complete with defects. Use Keillor’s description as a model. Throw in a pun if you can think of one. Share your description with the class.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142</TotalTime>
  <Words>211</Words>
  <Application>Microsoft Office PowerPoint</Application>
  <PresentationFormat>On-screen Show (4:3)</PresentationFormat>
  <Paragraphs>11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Diction #8</vt:lpstr>
      <vt:lpstr>Diction #8</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17</cp:revision>
  <dcterms:created xsi:type="dcterms:W3CDTF">2008-08-19T21:40:58Z</dcterms:created>
  <dcterms:modified xsi:type="dcterms:W3CDTF">2011-08-29T14:16:45Z</dcterms:modified>
</cp:coreProperties>
</file>